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2" r:id="rId3"/>
    <p:sldId id="257" r:id="rId4"/>
    <p:sldId id="259" r:id="rId5"/>
    <p:sldId id="263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8"/>
    <p:restoredTop sz="94653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B43D7-FEDD-E53A-FD29-67EE13F56E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32B948-2889-6C09-0E82-70245A4889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41E3BE-4818-FC82-5D01-5F6AF0078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99573-1121-1546-BC87-1217D7BC4269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0C7D9E-A0EB-F50C-0629-556BE4A43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5D1B9-63D5-18CC-1158-EEC3C34FC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1D273-248A-4C4A-AA53-90DB4E4A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268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A75D7-0B98-3EDB-032A-1AB1E09FD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1348D0-018C-4D90-DA38-022A8B5450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602BC-1B9D-60A5-E5B9-7D7325426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99573-1121-1546-BC87-1217D7BC4269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E54C0-D53C-8F9E-13EE-B289C2E31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B4221-59CB-E10B-C3A3-ED48E4679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1D273-248A-4C4A-AA53-90DB4E4A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99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5A77F0-CC56-F34C-6E20-CDAB5FD500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F54CEE-4E7B-C057-2B34-1531CE74D7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FD932-1B1B-1A36-8CA4-169BF2D76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99573-1121-1546-BC87-1217D7BC4269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9300F-EDE2-240E-814E-849C9E677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BD186-CC9F-6D2A-59F2-F5172D35F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1D273-248A-4C4A-AA53-90DB4E4A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953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8A695-8836-590C-D95A-9E9C03B11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95FE4-4FBB-E46E-009F-365467148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3A0D2E-DE39-5F16-BC18-81B48BBC7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99573-1121-1546-BC87-1217D7BC4269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FD4552-6ED9-0F60-6FC3-83FD1D041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3DD8B-4F5D-0341-47E8-62AE0D33A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1D273-248A-4C4A-AA53-90DB4E4A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12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53F6E-F2E4-68BA-F28F-3EFFC7855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7EB88D-9468-6275-EAB6-4C8E500854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CF643E-0AF3-0A61-4AE8-DC2E325F7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99573-1121-1546-BC87-1217D7BC4269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6D6B74-14BC-40E2-8727-E400F0194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5DA21E-A9DC-B495-F9CC-DC31FF93F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1D273-248A-4C4A-AA53-90DB4E4A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919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F59B6-81D5-5443-A638-B95360D39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A1932-76EA-BB01-E61B-C9EC03B057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9FD7CB-83FC-EDD0-003B-883B91CDA3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B2BAF4-4DB1-7511-68DF-906AB34F1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99573-1121-1546-BC87-1217D7BC4269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B429F4-58CF-9E41-76D6-86F28F948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67D0D7-6F05-001D-86F5-74F89E639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1D273-248A-4C4A-AA53-90DB4E4A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972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7E8C0-2640-1E24-69D6-63E6738CF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B9B9BA-E0FC-50C3-FDEF-2284536909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712B78-DB1B-8BED-FF42-13575A34A8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9814F0-5637-4E67-FA1E-088C3D1228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3EB6AD-D5FE-AA49-0AE6-923824F365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554657-C795-00FE-2D12-985D4DD1F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99573-1121-1546-BC87-1217D7BC4269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4BF95A-D0F9-87CD-187E-2956E4CD0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0F5297-D1AC-CAFC-47A9-DC8981DAD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1D273-248A-4C4A-AA53-90DB4E4A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868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6FDB3-5FDB-A7EC-26B2-CD7EE8FF8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49E444-C8CC-80A5-EFE9-9C00B403B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99573-1121-1546-BC87-1217D7BC4269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EAC611-BFA0-3ED0-C7D8-5B1A35F5A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C1CB86-E181-E180-9A45-376019270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1D273-248A-4C4A-AA53-90DB4E4A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81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6B6B33-1D5C-F930-73FA-C62EF0F0C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99573-1121-1546-BC87-1217D7BC4269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5AF163-B818-20BA-6822-BD0AC5294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D3629D-6D97-2868-5B9A-CAC122D1F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1D273-248A-4C4A-AA53-90DB4E4A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353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B5A37-3A9A-34F1-C3FC-412949AB4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DB6FB-11EC-C519-B003-82AA564C78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4B0179-4F1D-5D1C-B1B2-BD16B2E8C7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F99FB7-3517-D706-C3FB-6FCD380A2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99573-1121-1546-BC87-1217D7BC4269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D51BCF-ACC9-8F44-184D-15BD7B819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33D8A0-58A2-0D8A-1148-EF064BB8F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1D273-248A-4C4A-AA53-90DB4E4A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4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7AA51-E0C3-9E86-9393-5F5FCBBF7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3ED1BC-AA0B-D024-9FDD-FAFD09A1AE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0866B-EFD3-A132-D24D-0CC12128C4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91D6EB-F98B-ADEA-F675-85341D143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99573-1121-1546-BC87-1217D7BC4269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DAB780-87A5-53C7-C0F6-F11866F93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9D07A4-DF96-7962-533D-8DEB60F81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1D273-248A-4C4A-AA53-90DB4E4A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41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F2D7E7-F010-24C1-A28A-D04C7D118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A3D6B6-2303-83A8-DC21-5F06DEED9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40C53-0942-D7EF-007D-7359171E31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A99573-1121-1546-BC87-1217D7BC4269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371F7A-9EDD-78D1-F035-D9D766616D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6AF0D-19BE-5113-28F9-C0DAE18FE6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11D273-248A-4C4A-AA53-90DB4E4A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058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IoT-Based Human Following Robot for Smart Campus Assistance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RoboTrackers</a:t>
            </a:r>
            <a:r>
              <a:rPr dirty="0"/>
              <a:t> | </a:t>
            </a:r>
            <a:r>
              <a:rPr lang="en-US" dirty="0"/>
              <a:t>CIEL Kingston </a:t>
            </a:r>
            <a:r>
              <a:rPr lang="en-US" dirty="0" err="1"/>
              <a:t>vibeAIthon</a:t>
            </a:r>
            <a:r>
              <a:rPr lang="en-US" dirty="0"/>
              <a:t> 2025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ED399A9C-17F1-465C-97DC-8594D93023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15071" y="750569"/>
            <a:ext cx="5868079" cy="5503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250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81A74-1E84-8404-1D76-BAEDAB2A6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Problem Recap &amp; Objective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D074E36B-6FA2-4265-85CE-EFD5DA72501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339027"/>
            <a:ext cx="9931400" cy="5324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validated problem statement is that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manual guidance or support in large campus environments is time-consuming, inefficient, and not scalable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This is a challenge because students, staff, and visitors often need assistance with navigating, carrying items, or following designated routes. There is a growing need for a smart, autonomous robot that can follow humans safely and provide live data via IoT for monitoring and optimization.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User Pain Points Addressed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reduces manual effort and fatigue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 following or carrying tasks.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addresses the lack of real-time operational insight by providing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monitoring and IoT-enabled data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remote supervision.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improves safety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by maintaining a consistent distance and avoiding obstacles.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Prototype Objective and Expected Outcomes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 is to create an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autonomous robot that follows a human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while continuously monitoring distance and movement , with data sent to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ThingSpeak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real-time visualization and analysis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The expected outcome is a robot that can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accurately follow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 target human without collisions , with its performance trackable remotely via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ThingSpeak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2040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2467E1-7F10-E114-F69A-F7C0E3216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80339-BAD2-341F-C8B3-C51AA1628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 Overview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02DB94B-5CD2-4F7D-BC56-8B73DD0A674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554470"/>
            <a:ext cx="10700657" cy="4893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current prototype is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functional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is designed to follow a human and transmit operational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Technology Stack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Controller: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Arduino Uno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sensor processing and motor control.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Sensing: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Ultrasonic Sensors (HC-SR04)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detect the human and maintain a safe following distance.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IoT Connectivity: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ESP8266 Wi-Fi Module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sends real-time data to the cloud.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Platform: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ThingSpeak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used for real-time data visualization and cloud monitoring.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Mobility: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DC Motors with L298N Driver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enable smooth and controlled movement.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5031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077C44-F566-49AF-9E7A-C7E74011AD9E}"/>
              </a:ext>
            </a:extLst>
          </p:cNvPr>
          <p:cNvSpPr txBox="1"/>
          <p:nvPr/>
        </p:nvSpPr>
        <p:spPr>
          <a:xfrm>
            <a:off x="2518118" y="3165231"/>
            <a:ext cx="5936566" cy="4754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0D5E38D7-A1D8-4170-850D-EACA773420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7663" y="1659285"/>
            <a:ext cx="8736037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Innovation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approach is unique because it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combines human-following robotics with IoT cloud monitoring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This integration allows for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remote observation and data-driven improvements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, offering a scalable platform for future AI or smart automation features. The estimated prototype cost is relatively low, between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₹5,000–₹10,000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9798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8DD2C9-352B-532C-D681-8B63B91FE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90CB4-BA1E-1C8D-E95E-AF91C8908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Experience &amp; Impact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7BED326-282F-4B33-8001-389C9251D5E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4809" y="1355864"/>
            <a:ext cx="9815286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Simple User Journey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Warehouse staff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(or campus staff) loads material onto the robot. The robot detects the staff using its ultrasonic sensors and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autonomously follows them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along a designated route, maintaining a safe distance. A supervisor can then track the robot's real-time distance, location, and operational status remotely via the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ThingSpeak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dashboard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Next Steps for Scaling and Refining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team has an established roadmap to continue development: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Next 30 Days: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Optimize the following algorithm, improve sensor accuracy, and fine-tune motor control.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Next 90 Days: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Integrate optional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 modules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(like camera-based recognition) and test multi-environment adaptability.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team is actively seeking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Funding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purchase advanced sensors/camera modules and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Mentorship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optimize the system and algorithms.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3650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ADFB27-6E5F-EA84-E0C8-5AF1A9094E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BDEA3-4664-0482-606C-4FE0EED75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 &amp; Wireframes</a:t>
            </a:r>
          </a:p>
        </p:txBody>
      </p:sp>
      <p:pic>
        <p:nvPicPr>
          <p:cNvPr id="4" name="WhatsApp Video 2025-09-03 at 19.08.14_f5a41e5a">
            <a:hlinkClick r:id="" action="ppaction://media"/>
            <a:extLst>
              <a:ext uri="{FF2B5EF4-FFF2-40B4-BE49-F238E27FC236}">
                <a16:creationId xmlns:a16="http://schemas.microsoft.com/office/drawing/2014/main" id="{F27253AE-A7E2-49AF-AF2B-DC044F8DEF72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9526" end="6261.2291"/>
                </p14:media>
              </p:ext>
            </p:extLst>
          </p:nvPr>
        </p:nvPicPr>
        <p:blipFill rotWithShape="1">
          <a:blip r:embed="rId4"/>
          <a:srcRect t="16561" r="-68" b="24525"/>
          <a:stretch/>
        </p:blipFill>
        <p:spPr>
          <a:xfrm>
            <a:off x="2657475" y="1690688"/>
            <a:ext cx="6443663" cy="4902292"/>
          </a:xfrm>
        </p:spPr>
      </p:pic>
    </p:spTree>
    <p:extLst>
      <p:ext uri="{BB962C8B-B14F-4D97-AF65-F5344CB8AC3E}">
        <p14:creationId xmlns:p14="http://schemas.microsoft.com/office/powerpoint/2010/main" val="1488212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481</Words>
  <Application>Microsoft Office PowerPoint</Application>
  <PresentationFormat>Widescreen</PresentationFormat>
  <Paragraphs>33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Times New Roman</vt:lpstr>
      <vt:lpstr>Office Theme</vt:lpstr>
      <vt:lpstr>IoT-Based Human Following Robot for Smart Campus Assistance</vt:lpstr>
      <vt:lpstr>PowerPoint Presentation</vt:lpstr>
      <vt:lpstr>Problem Recap &amp; Objective</vt:lpstr>
      <vt:lpstr>Prototype Overview</vt:lpstr>
      <vt:lpstr>PowerPoint Presentation</vt:lpstr>
      <vt:lpstr>User Experience &amp; Impact</vt:lpstr>
      <vt:lpstr>Screenshots &amp; Wireframes</vt:lpstr>
    </vt:vector>
  </TitlesOfParts>
  <Manager/>
  <Company>CielHR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CIEL - KINGSTON vibeAIthon Prototype presentation</dc:title>
  <dc:subject/>
  <dc:creator>Nelson Kulandairaj</dc:creator>
  <cp:keywords>Prototype</cp:keywords>
  <dc:description/>
  <cp:lastModifiedBy>Lenovo</cp:lastModifiedBy>
  <cp:revision>6</cp:revision>
  <dcterms:created xsi:type="dcterms:W3CDTF">2025-10-14T12:00:04Z</dcterms:created>
  <dcterms:modified xsi:type="dcterms:W3CDTF">2025-10-27T09:42:17Z</dcterms:modified>
  <cp:category>vibeAIthon</cp:category>
</cp:coreProperties>
</file>

<file path=docProps/thumbnail.jpeg>
</file>